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  <p:sldId id="258" r:id="rId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64D987F-B040-4BE6-993B-185236EA644C}" type="datetimeFigureOut">
              <a:rPr lang="de-DE" smtClean="0"/>
              <a:pPr/>
              <a:t>07.06.2020</a:t>
            </a:fld>
            <a:endParaRPr lang="de-DE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706C6DB-7044-4EF8-B252-5B0479D88D7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39552" y="188640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0" dirty="0" smtClean="0"/>
              <a:t> Sloveso </a:t>
            </a:r>
            <a:r>
              <a:rPr lang="cs-CZ" sz="8000" dirty="0" err="1" smtClean="0"/>
              <a:t>helfen</a:t>
            </a:r>
            <a:endParaRPr lang="de-DE" sz="8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539552" y="1484784"/>
            <a:ext cx="4104456" cy="515032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cs-CZ" sz="4400" b="1" dirty="0" err="1" smtClean="0"/>
              <a:t>ich</a:t>
            </a:r>
            <a:r>
              <a:rPr lang="cs-CZ" sz="4400" b="1" dirty="0" smtClean="0"/>
              <a:t> </a:t>
            </a:r>
            <a:r>
              <a:rPr lang="cs-CZ" sz="4400" b="1" dirty="0" err="1" smtClean="0"/>
              <a:t>helfe</a:t>
            </a:r>
            <a:endParaRPr lang="cs-CZ" sz="4400" b="1" dirty="0" smtClean="0"/>
          </a:p>
          <a:p>
            <a:pPr marL="342900" indent="-342900">
              <a:buAutoNum type="arabicPeriod"/>
            </a:pPr>
            <a:r>
              <a:rPr lang="cs-CZ" sz="4400" b="1" dirty="0" err="1" smtClean="0"/>
              <a:t>du</a:t>
            </a:r>
            <a:r>
              <a:rPr lang="cs-CZ" sz="4400" b="1" dirty="0" smtClean="0"/>
              <a:t> </a:t>
            </a:r>
            <a:r>
              <a:rPr lang="cs-CZ" sz="4400" b="1" dirty="0" err="1" smtClean="0"/>
              <a:t>h</a:t>
            </a:r>
            <a:r>
              <a:rPr lang="cs-CZ" sz="6000" b="1" dirty="0" err="1" smtClean="0">
                <a:solidFill>
                  <a:srgbClr val="FF0000"/>
                </a:solidFill>
              </a:rPr>
              <a:t>i</a:t>
            </a:r>
            <a:r>
              <a:rPr lang="cs-CZ" sz="4400" b="1" dirty="0" err="1" smtClean="0"/>
              <a:t>lfst</a:t>
            </a:r>
            <a:endParaRPr lang="cs-CZ" sz="4400" b="1" dirty="0" smtClean="0"/>
          </a:p>
          <a:p>
            <a:pPr marL="342900" indent="-342900">
              <a:buAutoNum type="arabicPeriod"/>
            </a:pPr>
            <a:r>
              <a:rPr lang="cs-CZ" sz="4400" b="1" dirty="0" err="1" smtClean="0"/>
              <a:t>er</a:t>
            </a:r>
            <a:r>
              <a:rPr lang="cs-CZ" sz="4400" b="1" dirty="0" smtClean="0"/>
              <a:t>,</a:t>
            </a:r>
            <a:r>
              <a:rPr lang="cs-CZ" sz="4400" b="1" dirty="0" err="1" smtClean="0"/>
              <a:t>sie</a:t>
            </a:r>
            <a:r>
              <a:rPr lang="cs-CZ" sz="4400" b="1" dirty="0" smtClean="0"/>
              <a:t>, es </a:t>
            </a:r>
            <a:r>
              <a:rPr lang="cs-CZ" sz="4400" b="1" dirty="0" err="1" smtClean="0"/>
              <a:t>h</a:t>
            </a:r>
            <a:r>
              <a:rPr lang="cs-CZ" sz="4400" b="1" dirty="0" err="1" smtClean="0">
                <a:solidFill>
                  <a:srgbClr val="FF0000"/>
                </a:solidFill>
              </a:rPr>
              <a:t>i</a:t>
            </a:r>
            <a:r>
              <a:rPr lang="cs-CZ" sz="4400" b="1" dirty="0" err="1" smtClean="0"/>
              <a:t>lft</a:t>
            </a:r>
            <a:r>
              <a:rPr lang="cs-CZ" sz="4400" b="1" dirty="0" smtClean="0"/>
              <a:t>  </a:t>
            </a:r>
          </a:p>
          <a:p>
            <a:pPr marL="342900" indent="-342900">
              <a:buAutoNum type="arabicPeriod"/>
            </a:pPr>
            <a:endParaRPr lang="cs-CZ" sz="4400" b="1" dirty="0" smtClean="0"/>
          </a:p>
          <a:p>
            <a:pPr marL="342900" indent="-342900"/>
            <a:r>
              <a:rPr lang="cs-CZ" sz="4400" b="1" dirty="0" smtClean="0"/>
              <a:t>1. </a:t>
            </a:r>
            <a:r>
              <a:rPr lang="cs-CZ" sz="4400" b="1" dirty="0" err="1" smtClean="0"/>
              <a:t>wir</a:t>
            </a:r>
            <a:r>
              <a:rPr lang="cs-CZ" sz="4400" b="1" dirty="0" smtClean="0"/>
              <a:t> </a:t>
            </a:r>
            <a:r>
              <a:rPr lang="cs-CZ" sz="4400" b="1" dirty="0" err="1" smtClean="0"/>
              <a:t>helfen</a:t>
            </a:r>
            <a:endParaRPr lang="cs-CZ" sz="4400" b="1" dirty="0" smtClean="0"/>
          </a:p>
          <a:p>
            <a:pPr marL="342900" indent="-342900"/>
            <a:r>
              <a:rPr lang="cs-CZ" sz="4400" b="1" dirty="0" smtClean="0"/>
              <a:t>2. </a:t>
            </a:r>
            <a:r>
              <a:rPr lang="cs-CZ" sz="4400" b="1" dirty="0" err="1" smtClean="0"/>
              <a:t>ihr</a:t>
            </a:r>
            <a:r>
              <a:rPr lang="cs-CZ" sz="4400" b="1" dirty="0" smtClean="0"/>
              <a:t> </a:t>
            </a:r>
            <a:r>
              <a:rPr lang="cs-CZ" sz="4400" b="1" dirty="0" err="1" smtClean="0"/>
              <a:t>helft</a:t>
            </a:r>
            <a:endParaRPr lang="cs-CZ" sz="4400" b="1" dirty="0" smtClean="0"/>
          </a:p>
          <a:p>
            <a:pPr marL="342900" indent="-342900"/>
            <a:r>
              <a:rPr lang="cs-CZ" sz="4400" b="1" dirty="0" smtClean="0"/>
              <a:t>3. </a:t>
            </a:r>
            <a:r>
              <a:rPr lang="cs-CZ" sz="4400" b="1" dirty="0" err="1" smtClean="0"/>
              <a:t>sie</a:t>
            </a:r>
            <a:r>
              <a:rPr lang="cs-CZ" sz="4400" b="1" dirty="0" smtClean="0"/>
              <a:t> </a:t>
            </a:r>
            <a:r>
              <a:rPr lang="cs-CZ" sz="4400" b="1" dirty="0" err="1" smtClean="0"/>
              <a:t>helfen</a:t>
            </a:r>
            <a:endParaRPr lang="de-DE" sz="4400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5868144" y="1700808"/>
            <a:ext cx="28083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800" dirty="0" smtClean="0"/>
              <a:t>+ 3. pád</a:t>
            </a:r>
            <a:endParaRPr lang="de-DE" sz="88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5364088" y="4797152"/>
            <a:ext cx="3779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 </a:t>
            </a:r>
            <a:r>
              <a:rPr lang="cs-CZ" sz="4000" dirty="0" smtClean="0"/>
              <a:t>jako v češtině</a:t>
            </a:r>
          </a:p>
          <a:p>
            <a:r>
              <a:rPr lang="cs-CZ" sz="4000" dirty="0" smtClean="0"/>
              <a:t>pomáhat komu?</a:t>
            </a:r>
            <a:endParaRPr lang="de-DE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0"/>
            <a:ext cx="72728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 smtClean="0"/>
          </a:p>
          <a:p>
            <a:r>
              <a:rPr lang="cs-CZ" sz="3200" dirty="0" err="1" smtClean="0"/>
              <a:t>Ergänze</a:t>
            </a:r>
            <a:r>
              <a:rPr lang="cs-CZ" sz="3200" dirty="0" smtClean="0"/>
              <a:t>.</a:t>
            </a:r>
            <a:endParaRPr lang="de-DE" sz="32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0" y="90872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     </a:t>
            </a:r>
            <a:r>
              <a:rPr lang="cs-CZ" sz="3600" b="1" dirty="0" err="1" smtClean="0"/>
              <a:t>Ich</a:t>
            </a:r>
            <a:r>
              <a:rPr lang="cs-CZ" sz="3600" b="1" dirty="0" smtClean="0"/>
              <a:t>   h----       </a:t>
            </a:r>
            <a:r>
              <a:rPr lang="cs-CZ" sz="3600" b="1" dirty="0" err="1" smtClean="0"/>
              <a:t>mei</a:t>
            </a:r>
            <a:r>
              <a:rPr lang="cs-CZ" sz="3600" b="1" dirty="0" smtClean="0"/>
              <a:t>---    </a:t>
            </a:r>
            <a:r>
              <a:rPr lang="cs-CZ" sz="3600" b="1" dirty="0" err="1" smtClean="0"/>
              <a:t>Freund</a:t>
            </a:r>
            <a:r>
              <a:rPr lang="cs-CZ" sz="3600" b="1" dirty="0" smtClean="0"/>
              <a:t>.</a:t>
            </a:r>
          </a:p>
          <a:p>
            <a:r>
              <a:rPr lang="cs-CZ" sz="3600" b="1" dirty="0"/>
              <a:t> </a:t>
            </a:r>
            <a:r>
              <a:rPr lang="cs-CZ" sz="3600" b="1" dirty="0" smtClean="0"/>
              <a:t>   </a:t>
            </a:r>
            <a:r>
              <a:rPr lang="cs-CZ" sz="3600" b="1" dirty="0" err="1" smtClean="0"/>
              <a:t>Wir</a:t>
            </a:r>
            <a:r>
              <a:rPr lang="cs-CZ" sz="3600" b="1" dirty="0" smtClean="0"/>
              <a:t>    h-------    </a:t>
            </a:r>
            <a:r>
              <a:rPr lang="cs-CZ" sz="3600" b="1" dirty="0" err="1" smtClean="0"/>
              <a:t>uns</a:t>
            </a:r>
            <a:r>
              <a:rPr lang="cs-CZ" sz="3600" b="1" dirty="0" smtClean="0"/>
              <a:t>----      Vater in der </a:t>
            </a:r>
            <a:r>
              <a:rPr lang="cs-CZ" sz="3600" b="1" dirty="0" err="1" smtClean="0"/>
              <a:t>Garage</a:t>
            </a:r>
            <a:r>
              <a:rPr lang="cs-CZ" sz="3600" b="1" dirty="0" smtClean="0"/>
              <a:t>.</a:t>
            </a:r>
          </a:p>
          <a:p>
            <a:r>
              <a:rPr lang="cs-CZ" sz="3600" b="1" dirty="0"/>
              <a:t> </a:t>
            </a:r>
            <a:r>
              <a:rPr lang="cs-CZ" sz="3600" b="1" dirty="0" smtClean="0"/>
              <a:t>   Peter   h----       </a:t>
            </a:r>
            <a:r>
              <a:rPr lang="cs-CZ" sz="3600" b="1" dirty="0" err="1" smtClean="0"/>
              <a:t>sei</a:t>
            </a:r>
            <a:r>
              <a:rPr lang="cs-CZ" sz="3600" b="1" dirty="0" smtClean="0"/>
              <a:t>------      </a:t>
            </a:r>
            <a:r>
              <a:rPr lang="cs-CZ" sz="3600" b="1" dirty="0" err="1" smtClean="0"/>
              <a:t>Bruder</a:t>
            </a:r>
            <a:r>
              <a:rPr lang="cs-CZ" sz="3600" b="1" dirty="0" smtClean="0"/>
              <a:t>.</a:t>
            </a:r>
          </a:p>
          <a:p>
            <a:r>
              <a:rPr lang="cs-CZ" sz="3600" b="1" dirty="0"/>
              <a:t> </a:t>
            </a:r>
            <a:r>
              <a:rPr lang="cs-CZ" sz="3600" b="1" dirty="0" smtClean="0"/>
              <a:t>   Die </a:t>
            </a:r>
            <a:r>
              <a:rPr lang="cs-CZ" sz="3600" b="1" dirty="0" err="1" smtClean="0"/>
              <a:t>Kinder</a:t>
            </a:r>
            <a:r>
              <a:rPr lang="cs-CZ" sz="3600" b="1" dirty="0" smtClean="0"/>
              <a:t>  h----       de--       </a:t>
            </a:r>
            <a:r>
              <a:rPr lang="cs-CZ" sz="3600" b="1" dirty="0" err="1" smtClean="0"/>
              <a:t>Lehrer</a:t>
            </a:r>
            <a:r>
              <a:rPr lang="cs-CZ" sz="3600" b="1" dirty="0"/>
              <a:t> </a:t>
            </a:r>
            <a:r>
              <a:rPr lang="cs-CZ" sz="3600" b="1" dirty="0" smtClean="0"/>
              <a:t> in der </a:t>
            </a:r>
          </a:p>
          <a:p>
            <a:r>
              <a:rPr lang="cs-CZ" sz="3600" b="1" dirty="0" smtClean="0"/>
              <a:t>    </a:t>
            </a:r>
            <a:r>
              <a:rPr lang="cs-CZ" sz="3600" b="1" dirty="0" err="1" smtClean="0"/>
              <a:t>Schule</a:t>
            </a:r>
            <a:r>
              <a:rPr lang="cs-CZ" sz="3600" b="1" dirty="0" smtClean="0"/>
              <a:t>.</a:t>
            </a:r>
          </a:p>
          <a:p>
            <a:r>
              <a:rPr lang="cs-CZ" sz="3600" b="1" dirty="0"/>
              <a:t> </a:t>
            </a:r>
            <a:r>
              <a:rPr lang="cs-CZ" sz="3600" b="1" dirty="0" smtClean="0"/>
              <a:t>   Sabine  h -----       </a:t>
            </a:r>
            <a:r>
              <a:rPr lang="cs-CZ" sz="3600" b="1" dirty="0" err="1" smtClean="0"/>
              <a:t>ihr</a:t>
            </a:r>
            <a:r>
              <a:rPr lang="cs-CZ" sz="3600" b="1" dirty="0" smtClean="0"/>
              <a:t>---------      </a:t>
            </a:r>
            <a:r>
              <a:rPr lang="cs-CZ" sz="3600" b="1" dirty="0" err="1" smtClean="0"/>
              <a:t>Freundin</a:t>
            </a:r>
            <a:r>
              <a:rPr lang="cs-CZ" sz="3600" b="1" dirty="0" smtClean="0"/>
              <a:t> .</a:t>
            </a:r>
          </a:p>
          <a:p>
            <a:r>
              <a:rPr lang="cs-CZ" sz="3600" b="1" dirty="0"/>
              <a:t>  </a:t>
            </a:r>
            <a:r>
              <a:rPr lang="cs-CZ" sz="3600" b="1" dirty="0" smtClean="0"/>
              <a:t>  Karl h-----------      </a:t>
            </a:r>
            <a:r>
              <a:rPr lang="cs-CZ" sz="3600" b="1" dirty="0" err="1" smtClean="0"/>
              <a:t>sein</a:t>
            </a:r>
            <a:r>
              <a:rPr lang="cs-CZ" sz="3600" b="1" dirty="0" smtClean="0"/>
              <a:t>---              </a:t>
            </a:r>
            <a:r>
              <a:rPr lang="cs-CZ" sz="3600" b="1" dirty="0" err="1" smtClean="0"/>
              <a:t>Schwester</a:t>
            </a:r>
            <a:r>
              <a:rPr lang="cs-CZ" sz="3600" b="1" dirty="0" smtClean="0"/>
              <a:t>.</a:t>
            </a:r>
          </a:p>
          <a:p>
            <a:r>
              <a:rPr lang="cs-CZ" sz="3600" b="1" dirty="0"/>
              <a:t> </a:t>
            </a:r>
            <a:r>
              <a:rPr lang="cs-CZ" sz="3600" b="1" dirty="0" smtClean="0"/>
              <a:t>   </a:t>
            </a:r>
            <a:r>
              <a:rPr lang="cs-CZ" sz="3600" b="1" dirty="0" err="1" smtClean="0"/>
              <a:t>Wir</a:t>
            </a:r>
            <a:r>
              <a:rPr lang="cs-CZ" sz="3600" b="1" dirty="0" smtClean="0"/>
              <a:t> h----------      </a:t>
            </a:r>
            <a:r>
              <a:rPr lang="cs-CZ" sz="3600" b="1" dirty="0" err="1" smtClean="0"/>
              <a:t>uns</a:t>
            </a:r>
            <a:r>
              <a:rPr lang="cs-CZ" sz="3600" b="1" dirty="0" smtClean="0"/>
              <a:t>---------       </a:t>
            </a:r>
            <a:r>
              <a:rPr lang="cs-CZ" sz="3600" b="1" dirty="0" err="1" smtClean="0"/>
              <a:t>Oma</a:t>
            </a:r>
            <a:r>
              <a:rPr lang="cs-CZ" sz="3600" b="1" dirty="0" smtClean="0"/>
              <a:t>  </a:t>
            </a:r>
            <a:r>
              <a:rPr lang="cs-CZ" sz="3600" b="1" dirty="0" err="1" smtClean="0"/>
              <a:t>zu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Hause</a:t>
            </a:r>
            <a:r>
              <a:rPr lang="cs-CZ" sz="3600" b="1" dirty="0" smtClean="0"/>
              <a:t>.</a:t>
            </a:r>
          </a:p>
          <a:p>
            <a:r>
              <a:rPr lang="cs-CZ" sz="3600" b="1" dirty="0"/>
              <a:t> </a:t>
            </a:r>
            <a:r>
              <a:rPr lang="cs-CZ" sz="3600" b="1" dirty="0" smtClean="0"/>
              <a:t>   H--------   </a:t>
            </a:r>
            <a:r>
              <a:rPr lang="cs-CZ" sz="3600" b="1" dirty="0" err="1" smtClean="0"/>
              <a:t>ihr</a:t>
            </a:r>
            <a:r>
              <a:rPr lang="cs-CZ" sz="3600" b="1" dirty="0"/>
              <a:t> </a:t>
            </a:r>
            <a:r>
              <a:rPr lang="cs-CZ" sz="3600" b="1" dirty="0" smtClean="0"/>
              <a:t>   </a:t>
            </a:r>
            <a:r>
              <a:rPr lang="cs-CZ" sz="3600" b="1" dirty="0" err="1" smtClean="0"/>
              <a:t>euer</a:t>
            </a:r>
            <a:r>
              <a:rPr lang="cs-CZ" sz="3600" b="1" dirty="0" smtClean="0"/>
              <a:t>-------         </a:t>
            </a:r>
            <a:r>
              <a:rPr lang="cs-CZ" sz="3600" b="1" dirty="0" err="1" smtClean="0"/>
              <a:t>Mutter</a:t>
            </a:r>
            <a:r>
              <a:rPr lang="cs-CZ" sz="3600" b="1" dirty="0" smtClean="0"/>
              <a:t>   in der</a:t>
            </a:r>
          </a:p>
          <a:p>
            <a:r>
              <a:rPr lang="cs-CZ" sz="3600" b="1" dirty="0" smtClean="0"/>
              <a:t>     </a:t>
            </a:r>
            <a:r>
              <a:rPr lang="cs-CZ" sz="3600" b="1" dirty="0" err="1" smtClean="0"/>
              <a:t>Küche</a:t>
            </a:r>
            <a:r>
              <a:rPr lang="cs-CZ" sz="3600" b="1" dirty="0" smtClean="0"/>
              <a:t>?</a:t>
            </a:r>
          </a:p>
          <a:p>
            <a:r>
              <a:rPr lang="cs-CZ" sz="3200" b="1" dirty="0"/>
              <a:t> </a:t>
            </a:r>
            <a:r>
              <a:rPr lang="cs-CZ" sz="3200" b="1" dirty="0" smtClean="0"/>
              <a:t> </a:t>
            </a:r>
            <a:endParaRPr lang="de-DE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325</TotalTime>
  <Words>115</Words>
  <Application>Microsoft Office PowerPoint</Application>
  <PresentationFormat>Předvádění na obrazovce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6" baseType="lpstr">
      <vt:lpstr>Franklin Gothic Book</vt:lpstr>
      <vt:lpstr>Franklin Gothic Medium</vt:lpstr>
      <vt:lpstr>Wingdings 2</vt:lpstr>
      <vt:lpstr>Cesta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Hana</dc:creator>
  <cp:lastModifiedBy>Naďa Motáňová</cp:lastModifiedBy>
  <cp:revision>28</cp:revision>
  <dcterms:created xsi:type="dcterms:W3CDTF">2012-10-15T18:02:03Z</dcterms:created>
  <dcterms:modified xsi:type="dcterms:W3CDTF">2020-06-07T15:18:38Z</dcterms:modified>
</cp:coreProperties>
</file>